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62" r:id="rId5"/>
    <p:sldId id="265" r:id="rId6"/>
    <p:sldId id="258" r:id="rId7"/>
    <p:sldId id="259" r:id="rId8"/>
    <p:sldId id="266" r:id="rId9"/>
    <p:sldId id="260" r:id="rId10"/>
    <p:sldId id="267" r:id="rId11"/>
    <p:sldId id="261" r:id="rId12"/>
    <p:sldId id="268" r:id="rId13"/>
    <p:sldId id="263" r:id="rId14"/>
    <p:sldId id="264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1CF7E-7BF3-2A9F-29B7-0C0CBBDAA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04D55-F145-BCBB-F838-05959B8B7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A7FC2B-4703-717E-90EA-9FCAD1CCD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AFCD-81EA-4F4A-92C7-2CF822E2656B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A2B9C3-DEB2-8DB9-F26A-EB61C68F8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C83A16-69F8-9BA0-A9AF-BEF88AA3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F3125-0DA9-4737-84F5-7D92519FE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78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9707B-8883-1CB7-0611-A698498A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ABDA4C-CF52-5FEB-BB9F-5336862E5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212E27-1FBE-512F-3B87-43F28DDEF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AFCD-81EA-4F4A-92C7-2CF822E2656B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A7EDDE-EAD8-F905-6531-D27038876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39119-172F-92CA-55BE-27A9FB6E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F3125-0DA9-4737-84F5-7D92519FE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918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6339CC-54AF-4035-1654-5A65908E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95D19A-CF2D-E35B-9AC0-3AF1CBCDA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BD5DCC-CC9F-B03D-9228-3972480AC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AFCD-81EA-4F4A-92C7-2CF822E2656B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FA71C5-AE2A-04B3-5010-FD7400182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917588-F983-BC05-58F8-C93E08BD8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F3125-0DA9-4737-84F5-7D92519FE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05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4DB1A-BC68-D1A2-BDDB-E55AEA8C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2E8F7-D11F-3CDF-8F01-6DF0B2B56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040CA-AE20-0FB5-9C48-C51A5E113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AFCD-81EA-4F4A-92C7-2CF822E2656B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46F3F6-B48A-7F74-559A-752833C0E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71CE31-4C43-B41C-C3CB-40DF25FD2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F3125-0DA9-4737-84F5-7D92519FE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73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70F45-3916-6E7E-8A1F-C5984EEFE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A1DD27-6B63-7C27-7D56-12E084D48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79A04-E915-B2F8-7993-B0B2D21A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AFCD-81EA-4F4A-92C7-2CF822E2656B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7F6E4C-02EB-38CF-ED42-65D81396A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7BB236-F9FF-7711-EA1B-4CAF3D31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F3125-0DA9-4737-84F5-7D92519FE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23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C957A-6280-42E1-D8C3-A0EB86EC7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5FFCCB-E11E-BAB7-F40D-8E778CEA2F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B604A2-BE9D-7791-B45F-EBD15CBFB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C24B51-7AEE-0748-5F87-395B0E46A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AFCD-81EA-4F4A-92C7-2CF822E2656B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0AFC90-A19A-D03F-A24E-F30177238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B511AD-3C73-C91D-9CAB-D36116BA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F3125-0DA9-4737-84F5-7D92519FE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620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767B6-CD08-DD21-534F-B281D6603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EFD375-48E6-C32F-0C11-7245555B5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8A9CF-C9FB-17FB-9078-C79B86400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5605F1-C793-2F65-1FE3-07F768FB0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27451C-8580-20E8-E3C3-E76A31FB80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DEE41E-5667-575C-F9A6-A5DC3BB66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AFCD-81EA-4F4A-92C7-2CF822E2656B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CBDF2-D215-7FB3-96C6-4FD3F76D1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0F161E-9A6E-9757-A324-FC68ADF9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F3125-0DA9-4737-84F5-7D92519FE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91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B4BFA-739D-6E59-3FA9-726E4856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8DE902-FADD-8A82-86A6-86CC437BC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AFCD-81EA-4F4A-92C7-2CF822E2656B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C089F5-ACCB-9F51-14CA-CEFAB260D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1435C5-C571-AB31-4E4B-0682B9D0C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F3125-0DA9-4737-84F5-7D92519FE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77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8D3196-5CE6-4CE8-9D6F-EBC571C02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AFCD-81EA-4F4A-92C7-2CF822E2656B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A1F6DB-B5F7-EABA-193F-20EE04C1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56E69A-D372-4E43-48AF-3D3033CDD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F3125-0DA9-4737-84F5-7D92519FE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571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9E619-7C2A-D894-5679-938A8EBC3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B1292-0F6E-7080-983D-CD07D44CA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DF8AC-92CE-5A89-1716-C71C42DAF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9230E0-7F99-1F22-BBD6-C7B203F81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AFCD-81EA-4F4A-92C7-2CF822E2656B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24F18F-8CED-97DF-D6B6-D97C95932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E14098-D5B1-195E-E708-BB0405524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F3125-0DA9-4737-84F5-7D92519FE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59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5721F-8BD6-5C92-BC2B-FABA18A6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D04584-1BE0-2271-57FF-D2F8AD8232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38226E-AFCD-4D7E-FAD8-CF65C2671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9F451C-4547-436A-375F-76E9E058F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AFCD-81EA-4F4A-92C7-2CF822E2656B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A893BA-459E-8B3B-5CFE-98FB8A5A0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37F67A-607F-4D4C-0283-0D0F8B14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F3125-0DA9-4737-84F5-7D92519FE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30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E16DDB-00E8-A913-D462-6322378AC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2E0F2C-18F6-28D3-9DC1-EF838E787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B15D2-DBDC-5EB4-4155-11BAAB646F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B3AFCD-81EA-4F4A-92C7-2CF822E2656B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3BECD1-22CD-62FB-2731-A2DFCA0400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089BC-B3B6-96A4-9CF4-9308802A5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3F3125-0DA9-4737-84F5-7D92519FE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05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72A08-9059-5522-FFC8-C0DB602795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블루 프린트와 </a:t>
            </a:r>
            <a:r>
              <a:rPr lang="en-US" altLang="ko-KR" dirty="0"/>
              <a:t>C++</a:t>
            </a:r>
            <a:r>
              <a:rPr lang="ko-KR" altLang="en-US" dirty="0"/>
              <a:t>로 </a:t>
            </a:r>
            <a:br>
              <a:rPr lang="en-US" altLang="ko-KR" dirty="0"/>
            </a:br>
            <a:r>
              <a:rPr lang="ko-KR" altLang="en-US" dirty="0"/>
              <a:t>구현한 클래스 비교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39FC5E-9F4E-5663-751C-280D1012C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20338"/>
            <a:ext cx="9144000" cy="630597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/>
              <a:t>게임전공 </a:t>
            </a:r>
            <a:r>
              <a:rPr lang="en-US" altLang="ko-KR" sz="2000" dirty="0"/>
              <a:t>202111082 </a:t>
            </a:r>
            <a:r>
              <a:rPr lang="ko-KR" altLang="en-US" sz="2000" dirty="0"/>
              <a:t>송규섭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E582D-DA57-34BF-E5B0-A1113FF08181}"/>
              </a:ext>
            </a:extLst>
          </p:cNvPr>
          <p:cNvSpPr txBox="1"/>
          <p:nvPr/>
        </p:nvSpPr>
        <p:spPr>
          <a:xfrm>
            <a:off x="2281286" y="1253766"/>
            <a:ext cx="475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언리얼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0648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A6AD4-CA22-2A24-4253-4B30F327C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37585-0BE9-7DE7-BF95-ED128EB1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레벨 </a:t>
            </a:r>
            <a:r>
              <a:rPr lang="ko-KR" altLang="en-US" dirty="0" err="1"/>
              <a:t>블루프린트</a:t>
            </a:r>
            <a:endParaRPr lang="ko-KR" altLang="en-US" dirty="0"/>
          </a:p>
        </p:txBody>
      </p:sp>
      <p:pic>
        <p:nvPicPr>
          <p:cNvPr id="5" name="내용 개체 틀 4" descr="스크린샷, 멀티미디어 소프트웨어, 그래픽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103168C-1EA2-CDB3-3205-F7C228845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23" y="1825625"/>
            <a:ext cx="8190754" cy="4351338"/>
          </a:xfrm>
        </p:spPr>
      </p:pic>
    </p:spTree>
    <p:extLst>
      <p:ext uri="{BB962C8B-B14F-4D97-AF65-F5344CB8AC3E}">
        <p14:creationId xmlns:p14="http://schemas.microsoft.com/office/powerpoint/2010/main" val="695036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F505D-4C5E-1A74-444C-2F1E4AA8C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Print Ammo</a:t>
            </a:r>
            <a:endParaRPr lang="ko-KR" altLang="en-US" dirty="0"/>
          </a:p>
        </p:txBody>
      </p:sp>
      <p:pic>
        <p:nvPicPr>
          <p:cNvPr id="5" name="내용 개체 틀 4" descr="스크린샷, 그래픽 소프트웨어, 3D 모델링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C7A8CE-66B7-1DCA-3F6D-602811C4D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42" y="1825625"/>
            <a:ext cx="8341515" cy="4351338"/>
          </a:xfrm>
        </p:spPr>
      </p:pic>
    </p:spTree>
    <p:extLst>
      <p:ext uri="{BB962C8B-B14F-4D97-AF65-F5344CB8AC3E}">
        <p14:creationId xmlns:p14="http://schemas.microsoft.com/office/powerpoint/2010/main" val="900307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7273-57E1-E184-401B-CFFDD379C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B3D7E-9C21-7300-A56D-F49D9EE0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레벨 </a:t>
            </a:r>
            <a:r>
              <a:rPr lang="ko-KR" altLang="en-US" dirty="0" err="1"/>
              <a:t>블루프린트</a:t>
            </a:r>
            <a:endParaRPr lang="ko-KR" altLang="en-US" dirty="0"/>
          </a:p>
        </p:txBody>
      </p:sp>
      <p:pic>
        <p:nvPicPr>
          <p:cNvPr id="5" name="내용 개체 틀 4" descr="스크린샷, 멀티미디어 소프트웨어, 그래픽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61348A5-4146-35EC-A6FD-3421DB33D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23" y="1825625"/>
            <a:ext cx="8190754" cy="4351338"/>
          </a:xfrm>
        </p:spPr>
      </p:pic>
    </p:spTree>
    <p:extLst>
      <p:ext uri="{BB962C8B-B14F-4D97-AF65-F5344CB8AC3E}">
        <p14:creationId xmlns:p14="http://schemas.microsoft.com/office/powerpoint/2010/main" val="163659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60952-6979-FFD1-3EEF-74604D0A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Restart Level</a:t>
            </a:r>
            <a:endParaRPr lang="ko-KR" altLang="en-US" dirty="0"/>
          </a:p>
        </p:txBody>
      </p:sp>
      <p:pic>
        <p:nvPicPr>
          <p:cNvPr id="5" name="내용 개체 틀 4" descr="스크린샷, 텍스트, 멀티미디어 소프트웨어, 그래픽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5EF579A-AE7D-EF22-782B-E05DEF6E7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032" y="1825625"/>
            <a:ext cx="8395935" cy="4351338"/>
          </a:xfrm>
        </p:spPr>
      </p:pic>
    </p:spTree>
    <p:extLst>
      <p:ext uri="{BB962C8B-B14F-4D97-AF65-F5344CB8AC3E}">
        <p14:creationId xmlns:p14="http://schemas.microsoft.com/office/powerpoint/2010/main" val="3190100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사람, 인간의 얼굴, 의류, 인물사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DFE59F4-022F-FDE3-2E18-E10434B1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77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3F1779-494F-D002-756E-81FD76AC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20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2224523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EAD52-E789-F842-C2E5-B466950F6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클래스 에디터 설정</a:t>
            </a:r>
          </a:p>
        </p:txBody>
      </p:sp>
      <p:pic>
        <p:nvPicPr>
          <p:cNvPr id="5" name="내용 개체 틀 4" descr="스크린샷, 멀티미디어 소프트웨어, 그래픽 소프트웨어, PC 게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6628611-1E2D-9E39-B0FD-0F76A6F9D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35" y="1825625"/>
            <a:ext cx="8987930" cy="4351338"/>
          </a:xfrm>
        </p:spPr>
      </p:pic>
    </p:spTree>
    <p:extLst>
      <p:ext uri="{BB962C8B-B14F-4D97-AF65-F5344CB8AC3E}">
        <p14:creationId xmlns:p14="http://schemas.microsoft.com/office/powerpoint/2010/main" val="2222751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6E2155-05D5-F27B-BDF0-DB4F6AE33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클래스 에디터 설정</a:t>
            </a:r>
          </a:p>
        </p:txBody>
      </p:sp>
      <p:pic>
        <p:nvPicPr>
          <p:cNvPr id="5" name="내용 개체 틀 4" descr="스크린샷, 텍스트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F25885A-3D6D-A26D-8DB5-5F8373C8B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375" y="1794654"/>
            <a:ext cx="9827250" cy="4929065"/>
          </a:xfrm>
        </p:spPr>
      </p:pic>
    </p:spTree>
    <p:extLst>
      <p:ext uri="{BB962C8B-B14F-4D97-AF65-F5344CB8AC3E}">
        <p14:creationId xmlns:p14="http://schemas.microsoft.com/office/powerpoint/2010/main" val="1596720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7BC18-7FFB-C1FC-DD44-AA237A8DA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입력 설정</a:t>
            </a:r>
          </a:p>
        </p:txBody>
      </p:sp>
      <p:pic>
        <p:nvPicPr>
          <p:cNvPr id="5" name="내용 개체 틀 4" descr="스크린샷, 텍스트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11B484-20A0-EA30-322B-DE2217FFC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98" y="1825625"/>
            <a:ext cx="8118603" cy="4351338"/>
          </a:xfrm>
        </p:spPr>
      </p:pic>
    </p:spTree>
    <p:extLst>
      <p:ext uri="{BB962C8B-B14F-4D97-AF65-F5344CB8AC3E}">
        <p14:creationId xmlns:p14="http://schemas.microsoft.com/office/powerpoint/2010/main" val="271346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A24D6-7D73-07BD-FE0B-FDF9A01D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 파일</a:t>
            </a:r>
          </a:p>
        </p:txBody>
      </p:sp>
      <p:pic>
        <p:nvPicPr>
          <p:cNvPr id="5" name="내용 개체 틀 4" descr="전자제품, 텍스트, 디스플레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FA75C36-60FA-62C1-1D5C-D768FFE8F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97" y="1764456"/>
            <a:ext cx="5598303" cy="4351338"/>
          </a:xfrm>
        </p:spPr>
      </p:pic>
      <p:pic>
        <p:nvPicPr>
          <p:cNvPr id="6" name="내용 개체 틀 4" descr="스크린샷, 멀티미디어 소프트웨어, 그래픽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4C7221D-331C-2CFD-AD61-E9D043CA6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8" t="29821" b="17478"/>
          <a:stretch/>
        </p:blipFill>
        <p:spPr>
          <a:xfrm>
            <a:off x="838200" y="1764457"/>
            <a:ext cx="4171713" cy="2293194"/>
          </a:xfrm>
          <a:prstGeom prst="rect">
            <a:avLst/>
          </a:prstGeom>
        </p:spPr>
      </p:pic>
      <p:pic>
        <p:nvPicPr>
          <p:cNvPr id="7" name="내용 개체 틀 4" descr="스크린샷, 텍스트, 멀티미디어 소프트웨어, 그래픽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A4FB6E6-72CF-5259-FACD-42E8D65F8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27" t="18054" r="-1" b="48705"/>
          <a:stretch/>
        </p:blipFill>
        <p:spPr>
          <a:xfrm>
            <a:off x="838200" y="4204355"/>
            <a:ext cx="3299280" cy="1446426"/>
          </a:xfrm>
          <a:prstGeom prst="rect">
            <a:avLst/>
          </a:prstGeom>
        </p:spPr>
      </p:pic>
      <p:pic>
        <p:nvPicPr>
          <p:cNvPr id="8" name="내용 개체 틀 4" descr="스크린샷, 텍스트, 멀티미디어 소프트웨어, 그래픽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3288A63-4BB2-FA83-5EB0-8D3506C90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79" t="43185" r="-1" b="31901"/>
          <a:stretch/>
        </p:blipFill>
        <p:spPr>
          <a:xfrm>
            <a:off x="2263125" y="5422345"/>
            <a:ext cx="3119580" cy="108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82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F0FBA-6B1F-EA99-613E-D9CD4313F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파일</a:t>
            </a:r>
          </a:p>
        </p:txBody>
      </p:sp>
      <p:pic>
        <p:nvPicPr>
          <p:cNvPr id="5" name="내용 개체 틀 4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E2AC8B-9E95-96B9-9EAD-D154195B0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74" y="1690688"/>
            <a:ext cx="6122726" cy="4351338"/>
          </a:xfrm>
        </p:spPr>
      </p:pic>
      <p:pic>
        <p:nvPicPr>
          <p:cNvPr id="6" name="내용 개체 틀 4" descr="스크린샷, 멀티미디어 소프트웨어, 그래픽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4BCB35C-129C-DEE8-37D5-042AD5E06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4" r="45819" b="18253"/>
          <a:stretch/>
        </p:blipFill>
        <p:spPr>
          <a:xfrm>
            <a:off x="838200" y="2087817"/>
            <a:ext cx="2903456" cy="355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21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음료, 인간의 얼굴, 청량 음료, 액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D09446-6BB7-42DC-E891-B36BB0F56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4" b="360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426A58-372C-8A82-177B-BE2CFC28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200"/>
              <a:t>블루 프린트</a:t>
            </a:r>
          </a:p>
        </p:txBody>
      </p:sp>
    </p:spTree>
    <p:extLst>
      <p:ext uri="{BB962C8B-B14F-4D97-AF65-F5344CB8AC3E}">
        <p14:creationId xmlns:p14="http://schemas.microsoft.com/office/powerpoint/2010/main" val="1854419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237896-9229-6EBF-0534-A3EC4623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파일</a:t>
            </a:r>
          </a:p>
        </p:txBody>
      </p:sp>
      <p:pic>
        <p:nvPicPr>
          <p:cNvPr id="5" name="내용 개체 틀 4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59072F9-E188-374A-F36F-4006AF6D0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655" y="1690688"/>
            <a:ext cx="7233145" cy="4351338"/>
          </a:xfrm>
        </p:spPr>
      </p:pic>
      <p:pic>
        <p:nvPicPr>
          <p:cNvPr id="6" name="내용 개체 틀 4" descr="스크린샷, 멀티미디어 소프트웨어, 그래픽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4EB8D78-90D7-6BF0-25C9-7841692E4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4" t="36848" b="41217"/>
          <a:stretch/>
        </p:blipFill>
        <p:spPr>
          <a:xfrm>
            <a:off x="320511" y="2146955"/>
            <a:ext cx="3564334" cy="954464"/>
          </a:xfrm>
          <a:prstGeom prst="rect">
            <a:avLst/>
          </a:prstGeom>
        </p:spPr>
      </p:pic>
      <p:pic>
        <p:nvPicPr>
          <p:cNvPr id="7" name="내용 개체 틀 4" descr="스크린샷, 텍스트, 멀티미디어 소프트웨어, 그래픽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04AB880-7F7F-58C6-46E7-90FC3DF56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99" t="22604" b="55624"/>
          <a:stretch/>
        </p:blipFill>
        <p:spPr>
          <a:xfrm>
            <a:off x="320511" y="3282885"/>
            <a:ext cx="2139783" cy="947394"/>
          </a:xfrm>
          <a:prstGeom prst="rect">
            <a:avLst/>
          </a:prstGeom>
        </p:spPr>
      </p:pic>
      <p:pic>
        <p:nvPicPr>
          <p:cNvPr id="8" name="내용 개체 틀 4" descr="스크린샷, 텍스트, 멀티미디어 소프트웨어, 그래픽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1AAA04D-B89A-0DCE-C5E1-9AFD816ED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4" t="39805" b="39267"/>
          <a:stretch/>
        </p:blipFill>
        <p:spPr>
          <a:xfrm>
            <a:off x="320511" y="4500365"/>
            <a:ext cx="2920735" cy="9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65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3F737-FBA5-E548-FE3F-6492DDD3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파일</a:t>
            </a:r>
          </a:p>
        </p:txBody>
      </p:sp>
      <p:pic>
        <p:nvPicPr>
          <p:cNvPr id="5" name="내용 개체 틀 4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D6D4BFA-C4F9-861B-F579-03E900C66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960" y="1816198"/>
            <a:ext cx="7233840" cy="4351338"/>
          </a:xfrm>
        </p:spPr>
      </p:pic>
      <p:pic>
        <p:nvPicPr>
          <p:cNvPr id="6" name="내용 개체 틀 4" descr="스크린샷, 멀티미디어 소프트웨어, 그래픽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D794D58-F383-8C95-99C7-1CDB860DD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4" t="36848" b="41217"/>
          <a:stretch/>
        </p:blipFill>
        <p:spPr>
          <a:xfrm>
            <a:off x="320511" y="2146955"/>
            <a:ext cx="3564334" cy="954464"/>
          </a:xfrm>
          <a:prstGeom prst="rect">
            <a:avLst/>
          </a:prstGeom>
        </p:spPr>
      </p:pic>
      <p:pic>
        <p:nvPicPr>
          <p:cNvPr id="7" name="내용 개체 틀 4" descr="스크린샷, 멀티미디어 소프트웨어, 그래픽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63FD236-5061-E94C-7530-8EF5B57DF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66" t="56833" r="2804" b="19120"/>
          <a:stretch/>
        </p:blipFill>
        <p:spPr>
          <a:xfrm>
            <a:off x="125727" y="3233394"/>
            <a:ext cx="3876676" cy="1046375"/>
          </a:xfrm>
          <a:prstGeom prst="rect">
            <a:avLst/>
          </a:prstGeom>
        </p:spPr>
      </p:pic>
      <p:pic>
        <p:nvPicPr>
          <p:cNvPr id="8" name="내용 개체 틀 4" descr="스크린샷, 멀티미디어 소프트웨어, 그래픽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BA8DC8D-AA12-0888-8863-23B24C5B4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1" t="42318" r="50000" b="30169"/>
          <a:stretch/>
        </p:blipFill>
        <p:spPr>
          <a:xfrm>
            <a:off x="233028" y="4644125"/>
            <a:ext cx="2306425" cy="1197204"/>
          </a:xfrm>
          <a:prstGeom prst="rect">
            <a:avLst/>
          </a:prstGeom>
        </p:spPr>
      </p:pic>
      <p:pic>
        <p:nvPicPr>
          <p:cNvPr id="9" name="내용 개체 틀 4" descr="스크린샷, 멀티미디어 소프트웨어, 그래픽 소프트웨어, 3D 모델링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6495DA7-B25F-67F6-81F4-8CB27EBA3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0" t="40369" r="22879" b="39266"/>
          <a:stretch/>
        </p:blipFill>
        <p:spPr>
          <a:xfrm>
            <a:off x="1862517" y="5606756"/>
            <a:ext cx="2139885" cy="88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33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F6AFF-315A-61A2-E54B-DECDAD02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  <a:r>
              <a:rPr lang="en-US" altLang="ko-KR" dirty="0"/>
              <a:t>s</a:t>
            </a:r>
            <a:endParaRPr lang="ko-KR" altLang="en-US" dirty="0"/>
          </a:p>
        </p:txBody>
      </p:sp>
      <p:pic>
        <p:nvPicPr>
          <p:cNvPr id="4" name="test - 언리얼 에디터 2025-03-18 02-32-11">
            <a:hlinkClick r:id="" action="ppaction://media"/>
            <a:extLst>
              <a:ext uri="{FF2B5EF4-FFF2-40B4-BE49-F238E27FC236}">
                <a16:creationId xmlns:a16="http://schemas.microsoft.com/office/drawing/2014/main" id="{631EC612-0B57-CCC7-7F2D-6B7FEF7952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7725" y="1825625"/>
            <a:ext cx="7956550" cy="4351338"/>
          </a:xfrm>
        </p:spPr>
      </p:pic>
    </p:spTree>
    <p:extLst>
      <p:ext uri="{BB962C8B-B14F-4D97-AF65-F5344CB8AC3E}">
        <p14:creationId xmlns:p14="http://schemas.microsoft.com/office/powerpoint/2010/main" val="206288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1098C-44BC-CD31-9F51-624B86BCB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레벨 </a:t>
            </a:r>
            <a:r>
              <a:rPr lang="ko-KR" altLang="en-US" dirty="0" err="1"/>
              <a:t>블루프린트</a:t>
            </a:r>
            <a:endParaRPr lang="ko-KR" altLang="en-US" dirty="0"/>
          </a:p>
        </p:txBody>
      </p:sp>
      <p:pic>
        <p:nvPicPr>
          <p:cNvPr id="5" name="내용 개체 틀 4" descr="스크린샷, 멀티미디어 소프트웨어, 그래픽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7059F85-4114-D917-B582-2C4CB0FED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23" y="1825625"/>
            <a:ext cx="8190754" cy="4351338"/>
          </a:xfrm>
        </p:spPr>
      </p:pic>
    </p:spTree>
    <p:extLst>
      <p:ext uri="{BB962C8B-B14F-4D97-AF65-F5344CB8AC3E}">
        <p14:creationId xmlns:p14="http://schemas.microsoft.com/office/powerpoint/2010/main" val="408472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024A9-EE5B-4515-1A5B-A669B153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Has</a:t>
            </a:r>
            <a:r>
              <a:rPr lang="ko-KR" altLang="en-US" dirty="0"/>
              <a:t> </a:t>
            </a:r>
            <a:r>
              <a:rPr lang="en-US" altLang="ko-KR" dirty="0"/>
              <a:t>Ammo</a:t>
            </a:r>
            <a:endParaRPr lang="ko-KR" altLang="en-US" dirty="0"/>
          </a:p>
        </p:txBody>
      </p:sp>
      <p:pic>
        <p:nvPicPr>
          <p:cNvPr id="5" name="내용 개체 틀 4" descr="스크린샷, 멀티미디어 소프트웨어, 그래픽 소프트웨어, 3D 모델링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4AAD737-F936-4CB4-25FA-12A43D99F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94" y="1825625"/>
            <a:ext cx="8249411" cy="4351338"/>
          </a:xfrm>
        </p:spPr>
      </p:pic>
    </p:spTree>
    <p:extLst>
      <p:ext uri="{BB962C8B-B14F-4D97-AF65-F5344CB8AC3E}">
        <p14:creationId xmlns:p14="http://schemas.microsoft.com/office/powerpoint/2010/main" val="2535130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01201-1C13-1EE6-AE36-96CE83CA6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986A8-4076-61DC-3ECE-7DCD1B8B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레벨 </a:t>
            </a:r>
            <a:r>
              <a:rPr lang="ko-KR" altLang="en-US" dirty="0" err="1"/>
              <a:t>블루프린트</a:t>
            </a:r>
            <a:endParaRPr lang="ko-KR" altLang="en-US" dirty="0"/>
          </a:p>
        </p:txBody>
      </p:sp>
      <p:pic>
        <p:nvPicPr>
          <p:cNvPr id="5" name="내용 개체 틀 4" descr="스크린샷, 멀티미디어 소프트웨어, 그래픽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B704E54-CF3E-8FFA-056C-7C5EAD1A6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23" y="1825625"/>
            <a:ext cx="8190754" cy="4351338"/>
          </a:xfrm>
        </p:spPr>
      </p:pic>
    </p:spTree>
    <p:extLst>
      <p:ext uri="{BB962C8B-B14F-4D97-AF65-F5344CB8AC3E}">
        <p14:creationId xmlns:p14="http://schemas.microsoft.com/office/powerpoint/2010/main" val="1222033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E9E1C-C7D6-105E-5551-BC4927CDE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Spawn Projectile</a:t>
            </a:r>
            <a:endParaRPr lang="ko-KR" altLang="en-US" dirty="0"/>
          </a:p>
        </p:txBody>
      </p:sp>
      <p:pic>
        <p:nvPicPr>
          <p:cNvPr id="5" name="내용 개체 틀 4" descr="스크린샷, 텍스트, 멀티미디어 소프트웨어, 그래픽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DDA4231-0FBC-253C-0C2C-58C5F19C9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84" y="1825625"/>
            <a:ext cx="8358231" cy="4351338"/>
          </a:xfrm>
        </p:spPr>
      </p:pic>
    </p:spTree>
    <p:extLst>
      <p:ext uri="{BB962C8B-B14F-4D97-AF65-F5344CB8AC3E}">
        <p14:creationId xmlns:p14="http://schemas.microsoft.com/office/powerpoint/2010/main" val="1170088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F09D3-6C84-A888-7313-D530B79C6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Launch</a:t>
            </a:r>
            <a:endParaRPr lang="ko-KR" altLang="en-US" dirty="0"/>
          </a:p>
        </p:txBody>
      </p:sp>
      <p:pic>
        <p:nvPicPr>
          <p:cNvPr id="5" name="내용 개체 틀 4" descr="스크린샷, 텍스트, 멀티미디어 소프트웨어, 그래픽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31D6FF8-2733-DB83-29F2-41FA6A569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785" y="1825625"/>
            <a:ext cx="8336430" cy="4351338"/>
          </a:xfrm>
        </p:spPr>
      </p:pic>
    </p:spTree>
    <p:extLst>
      <p:ext uri="{BB962C8B-B14F-4D97-AF65-F5344CB8AC3E}">
        <p14:creationId xmlns:p14="http://schemas.microsoft.com/office/powerpoint/2010/main" val="347263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D4BE4-687D-46F6-EC3F-1DB8FC406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0D4F3-F013-591E-B405-D1887C2A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레벨 </a:t>
            </a:r>
            <a:r>
              <a:rPr lang="ko-KR" altLang="en-US" dirty="0" err="1"/>
              <a:t>블루프린트</a:t>
            </a:r>
            <a:endParaRPr lang="ko-KR" altLang="en-US" dirty="0"/>
          </a:p>
        </p:txBody>
      </p:sp>
      <p:pic>
        <p:nvPicPr>
          <p:cNvPr id="5" name="내용 개체 틀 4" descr="스크린샷, 멀티미디어 소프트웨어, 그래픽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CDDA57D-4CB0-2F1C-1DA4-D997A38FC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23" y="1825625"/>
            <a:ext cx="8190754" cy="4351338"/>
          </a:xfrm>
        </p:spPr>
      </p:pic>
    </p:spTree>
    <p:extLst>
      <p:ext uri="{BB962C8B-B14F-4D97-AF65-F5344CB8AC3E}">
        <p14:creationId xmlns:p14="http://schemas.microsoft.com/office/powerpoint/2010/main" val="814101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61187-A227-68A3-5A16-4137F6698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Decrease Ammo</a:t>
            </a:r>
            <a:endParaRPr lang="ko-KR" altLang="en-US" dirty="0"/>
          </a:p>
        </p:txBody>
      </p:sp>
      <p:pic>
        <p:nvPicPr>
          <p:cNvPr id="5" name="내용 개체 틀 4" descr="스크린샷, 3D 모델링, 그래픽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DBC67B6-55A0-D852-5906-3019E90BD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17" y="1825625"/>
            <a:ext cx="8231566" cy="4351338"/>
          </a:xfrm>
        </p:spPr>
      </p:pic>
    </p:spTree>
    <p:extLst>
      <p:ext uri="{BB962C8B-B14F-4D97-AF65-F5344CB8AC3E}">
        <p14:creationId xmlns:p14="http://schemas.microsoft.com/office/powerpoint/2010/main" val="2821509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66</Words>
  <Application>Microsoft Office PowerPoint</Application>
  <PresentationFormat>와이드스크린</PresentationFormat>
  <Paragraphs>24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블루 프린트와 C++로  구현한 클래스 비교</vt:lpstr>
      <vt:lpstr>블루 프린트</vt:lpstr>
      <vt:lpstr>레벨 블루프린트</vt:lpstr>
      <vt:lpstr>Has Ammo</vt:lpstr>
      <vt:lpstr>레벨 블루프린트</vt:lpstr>
      <vt:lpstr>Spawn Projectile</vt:lpstr>
      <vt:lpstr>Launch</vt:lpstr>
      <vt:lpstr>레벨 블루프린트</vt:lpstr>
      <vt:lpstr>Decrease Ammo</vt:lpstr>
      <vt:lpstr>레벨 블루프린트</vt:lpstr>
      <vt:lpstr>Print Ammo</vt:lpstr>
      <vt:lpstr>레벨 블루프린트</vt:lpstr>
      <vt:lpstr>Restart Level</vt:lpstr>
      <vt:lpstr>C++</vt:lpstr>
      <vt:lpstr>C++ 클래스 에디터 설정</vt:lpstr>
      <vt:lpstr>C++ 클래스 에디터 설정</vt:lpstr>
      <vt:lpstr>프로젝트 입력 설정</vt:lpstr>
      <vt:lpstr>헤더 파일</vt:lpstr>
      <vt:lpstr>C++ 파일</vt:lpstr>
      <vt:lpstr>C++ 파일</vt:lpstr>
      <vt:lpstr>C++ 파일</vt:lpstr>
      <vt:lpstr>시연 영상s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송규섭</dc:creator>
  <cp:lastModifiedBy>송규섭</cp:lastModifiedBy>
  <cp:revision>7</cp:revision>
  <dcterms:created xsi:type="dcterms:W3CDTF">2025-03-17T17:36:04Z</dcterms:created>
  <dcterms:modified xsi:type="dcterms:W3CDTF">2025-03-17T18:37:58Z</dcterms:modified>
</cp:coreProperties>
</file>